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11/21/2024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050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NOVEMBER 21,2024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 ADVERTISEMENT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20-2024-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GRANT-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PHASE 1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ADMINISTRATION AGREEMENT-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GRANT-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PHASE 1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21-2024- PENNDOT MTF GRANT- CURB &amp; SIDEWALK PROJECT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ADMINISTRATION AGREEMENT- PENNDOT MTF GRANT- CURB &amp; SIDEWALK PROJECT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CONTRACT FOR 2025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11/21/2024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124,773.89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1,040.64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6,244.82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79,541.58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6,177.28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300.59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1,112.07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24,485.49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1,123.65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122.81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175.12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2,949.38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27,281.70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5,821.60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128,461.50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410,031.31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16,047.80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79,093.76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16341</TotalTime>
  <Words>270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251</cp:revision>
  <dcterms:created xsi:type="dcterms:W3CDTF">2019-10-03T16:39:17Z</dcterms:created>
  <dcterms:modified xsi:type="dcterms:W3CDTF">2024-11-21T20:10:37Z</dcterms:modified>
</cp:coreProperties>
</file>